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7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8.png"/><Relationship Id="rId7" Type="http://schemas.openxmlformats.org/officeDocument/2006/relationships/image" Target="../media/image85.png"/><Relationship Id="rId12" Type="http://schemas.openxmlformats.org/officeDocument/2006/relationships/image" Target="../media/image11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83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2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18" Type="http://schemas.openxmlformats.org/officeDocument/2006/relationships/image" Target="../media/image101.png"/><Relationship Id="rId3" Type="http://schemas.openxmlformats.org/officeDocument/2006/relationships/image" Target="../media/image83.png"/><Relationship Id="rId7" Type="http://schemas.openxmlformats.org/officeDocument/2006/relationships/image" Target="../media/image92.png"/><Relationship Id="rId12" Type="http://schemas.openxmlformats.org/officeDocument/2006/relationships/image" Target="../media/image74.png"/><Relationship Id="rId17" Type="http://schemas.openxmlformats.org/officeDocument/2006/relationships/image" Target="../media/image64.png"/><Relationship Id="rId2" Type="http://schemas.openxmlformats.org/officeDocument/2006/relationships/image" Target="../media/image58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6.png"/><Relationship Id="rId5" Type="http://schemas.openxmlformats.org/officeDocument/2006/relationships/image" Target="../media/image73.png"/><Relationship Id="rId15" Type="http://schemas.openxmlformats.org/officeDocument/2006/relationships/image" Target="../media/image99.png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png"/><Relationship Id="rId14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83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64.png"/><Relationship Id="rId5" Type="http://schemas.openxmlformats.org/officeDocument/2006/relationships/image" Target="../media/image73.png"/><Relationship Id="rId10" Type="http://schemas.openxmlformats.org/officeDocument/2006/relationships/image" Target="../media/image105.png"/><Relationship Id="rId4" Type="http://schemas.openxmlformats.org/officeDocument/2006/relationships/image" Target="../media/image91.pn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529" y="-4847272"/>
            <a:ext cx="5438117" cy="11327791"/>
            <a:chOff x="763529" y="-4847272"/>
            <a:chExt cx="5438117" cy="113277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4340000">
              <a:off x="763529" y="-4847272"/>
              <a:ext cx="5438117" cy="113277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6938" y="-998015"/>
            <a:ext cx="3605127" cy="3605127"/>
            <a:chOff x="6476938" y="-998015"/>
            <a:chExt cx="3605127" cy="3605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38" y="-998015"/>
              <a:ext cx="3605127" cy="36051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604" y="2277707"/>
            <a:ext cx="8341942" cy="2196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5061" y="6721546"/>
            <a:ext cx="12158040" cy="235088"/>
            <a:chOff x="855061" y="6721546"/>
            <a:chExt cx="12158040" cy="2350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061" y="6721546"/>
              <a:ext cx="12158040" cy="2350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5583" y="7270663"/>
            <a:ext cx="3155302" cy="7588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684" y="3929575"/>
            <a:ext cx="7967356" cy="30639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6872" y="7975184"/>
            <a:ext cx="3773941" cy="1042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620278" y="4352426"/>
            <a:ext cx="4973327" cy="4973327"/>
            <a:chOff x="15620278" y="4352426"/>
            <a:chExt cx="4973327" cy="49733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20278" y="4352426"/>
              <a:ext cx="4973327" cy="49733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6589" y="2107768"/>
            <a:ext cx="6937407" cy="10706744"/>
            <a:chOff x="12856589" y="2107768"/>
            <a:chExt cx="6937407" cy="107067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440000">
              <a:off x="12856589" y="2107768"/>
              <a:ext cx="6937407" cy="10706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87620" y="3793873"/>
            <a:ext cx="5647709" cy="31492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6325" y="3347619"/>
            <a:ext cx="4575252" cy="4346489"/>
            <a:chOff x="3166325" y="3347619"/>
            <a:chExt cx="4575252" cy="43464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6325" y="3347619"/>
              <a:ext cx="4575252" cy="43464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4054" y="3688880"/>
            <a:ext cx="1619793" cy="324269"/>
            <a:chOff x="4644054" y="3688880"/>
            <a:chExt cx="1619793" cy="3242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9770" y="3654595"/>
              <a:ext cx="1428177" cy="45998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930514" y="3688880"/>
              <a:ext cx="331854" cy="321484"/>
              <a:chOff x="5930514" y="3688880"/>
              <a:chExt cx="331854" cy="3214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30514" y="3688880"/>
                <a:ext cx="331854" cy="32148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38604" y="4106564"/>
            <a:ext cx="4030694" cy="112823"/>
            <a:chOff x="3438604" y="4106564"/>
            <a:chExt cx="4030694" cy="1128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8604" y="4106564"/>
              <a:ext cx="4030694" cy="1128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8604" y="7031083"/>
            <a:ext cx="4030694" cy="112823"/>
            <a:chOff x="3438604" y="7031083"/>
            <a:chExt cx="4030694" cy="1128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8604" y="7031083"/>
              <a:ext cx="4030694" cy="11282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4336" y="4330369"/>
            <a:ext cx="768130" cy="4599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8158" y="4988144"/>
            <a:ext cx="1365672" cy="10456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20034" y="5022429"/>
            <a:ext cx="2055594" cy="364804"/>
            <a:chOff x="5120034" y="5022429"/>
            <a:chExt cx="2055594" cy="3648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034" y="5022429"/>
              <a:ext cx="2055594" cy="364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20034" y="5602023"/>
            <a:ext cx="2055594" cy="364804"/>
            <a:chOff x="5120034" y="5602023"/>
            <a:chExt cx="2055594" cy="3648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20034" y="5602023"/>
              <a:ext cx="2055594" cy="36480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9313" y="6183154"/>
            <a:ext cx="3165340" cy="3833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5484" y="6637637"/>
            <a:ext cx="1973407" cy="41643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263353" y="6698982"/>
            <a:ext cx="244357" cy="219278"/>
            <a:chOff x="4263353" y="6698982"/>
            <a:chExt cx="244357" cy="2192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63353" y="6698982"/>
              <a:ext cx="244357" cy="2192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27728" y="6628078"/>
            <a:ext cx="1943933" cy="403005"/>
            <a:chOff x="4627728" y="6628078"/>
            <a:chExt cx="1943933" cy="4030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27728" y="6628078"/>
              <a:ext cx="1943933" cy="403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4804" y="4364654"/>
            <a:ext cx="1318294" cy="282802"/>
            <a:chOff x="4794804" y="4364654"/>
            <a:chExt cx="1318294" cy="2828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94804" y="4364654"/>
              <a:ext cx="1318294" cy="282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8029" y="4571275"/>
            <a:ext cx="4117052" cy="21674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4625" y="4628416"/>
            <a:ext cx="1322759" cy="1322759"/>
            <a:chOff x="10534625" y="4628416"/>
            <a:chExt cx="1322759" cy="13227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4625" y="4628416"/>
              <a:ext cx="1322759" cy="132275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1920" y="4318214"/>
            <a:ext cx="4819709" cy="2663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5592" y="3276746"/>
            <a:ext cx="2262231" cy="4716946"/>
            <a:chOff x="9665592" y="3276746"/>
            <a:chExt cx="2262231" cy="47169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65592" y="3276746"/>
              <a:ext cx="2262231" cy="4716946"/>
              <a:chOff x="9665592" y="3276746"/>
              <a:chExt cx="2262231" cy="471694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665592" y="3276746"/>
                <a:ext cx="2262231" cy="4716946"/>
                <a:chOff x="9665592" y="3276746"/>
                <a:chExt cx="2262231" cy="471694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665592" y="3276746"/>
                  <a:ext cx="2262231" cy="4716946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33017" y="6056141"/>
                <a:ext cx="1990996" cy="74699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31150" y="4802047"/>
              <a:ext cx="1131116" cy="1131116"/>
              <a:chOff x="10231150" y="4802047"/>
              <a:chExt cx="1131116" cy="113111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31150" y="4802047"/>
                <a:ext cx="1131116" cy="113111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80952" y="3178472"/>
            <a:ext cx="4961905" cy="5257143"/>
            <a:chOff x="380952" y="3178472"/>
            <a:chExt cx="4961905" cy="52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80952" y="3178472"/>
              <a:ext cx="4961126" cy="5255722"/>
              <a:chOff x="380952" y="3178472"/>
              <a:chExt cx="4961126" cy="525572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0952" y="3178472"/>
                <a:ext cx="4961126" cy="525572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367" y="5948768"/>
              <a:ext cx="3152680" cy="650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58415" y="2801329"/>
            <a:ext cx="9078269" cy="7184447"/>
            <a:chOff x="1558415" y="2801329"/>
            <a:chExt cx="9078269" cy="7184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58415" y="2801329"/>
              <a:ext cx="7722629" cy="3728582"/>
              <a:chOff x="1558415" y="2801329"/>
              <a:chExt cx="7722629" cy="372858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58415" y="2801329"/>
                <a:ext cx="7722629" cy="372858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65256" y="6021978"/>
              <a:ext cx="6171429" cy="3471429"/>
              <a:chOff x="4465256" y="6021978"/>
              <a:chExt cx="6171429" cy="3471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65256" y="6021978"/>
                <a:ext cx="6171429" cy="3471429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1749" y="6505492"/>
              <a:ext cx="2110598" cy="83840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8590" y="9507083"/>
              <a:ext cx="3747017" cy="5415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91631" y="4595920"/>
            <a:ext cx="5910975" cy="1665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542795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23861" y="4268859"/>
            <a:ext cx="11502250" cy="158143"/>
            <a:chOff x="5123861" y="4268859"/>
            <a:chExt cx="11502250" cy="158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3861" y="4268859"/>
              <a:ext cx="11502250" cy="158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763" y="4043050"/>
            <a:ext cx="3991985" cy="4142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3861" y="5268446"/>
            <a:ext cx="11502250" cy="158143"/>
            <a:chOff x="5123861" y="5268446"/>
            <a:chExt cx="11502250" cy="158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3861" y="5268446"/>
              <a:ext cx="11502250" cy="158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23861" y="6260526"/>
            <a:ext cx="11502250" cy="158143"/>
            <a:chOff x="5123861" y="6260526"/>
            <a:chExt cx="11502250" cy="158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3861" y="6260526"/>
              <a:ext cx="11502250" cy="158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3861" y="7322907"/>
            <a:ext cx="11502250" cy="158143"/>
            <a:chOff x="5123861" y="7322907"/>
            <a:chExt cx="11502250" cy="158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3861" y="7322907"/>
              <a:ext cx="11502250" cy="158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30298" y="4163791"/>
            <a:ext cx="2245578" cy="368278"/>
            <a:chOff x="5330298" y="4163791"/>
            <a:chExt cx="2245578" cy="3682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0298" y="4163791"/>
              <a:ext cx="2245578" cy="3682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6716" y="2335034"/>
            <a:ext cx="11042061" cy="1768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84484" y="5142857"/>
            <a:ext cx="6661632" cy="368278"/>
            <a:chOff x="6484484" y="5142857"/>
            <a:chExt cx="6661632" cy="3682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4484" y="5142857"/>
              <a:ext cx="6661632" cy="3682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71234" y="6163269"/>
            <a:ext cx="1826934" cy="352656"/>
            <a:chOff x="13171234" y="6163269"/>
            <a:chExt cx="1826934" cy="3526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1234" y="6163269"/>
              <a:ext cx="1826934" cy="352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15690" y="7238209"/>
            <a:ext cx="3336272" cy="352656"/>
            <a:chOff x="13115690" y="7238209"/>
            <a:chExt cx="3336272" cy="3526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5690" y="7238209"/>
              <a:ext cx="3336272" cy="35265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6781" y="8426514"/>
            <a:ext cx="6745994" cy="6762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02525" y="-5556980"/>
            <a:ext cx="6556983" cy="12066242"/>
            <a:chOff x="11602525" y="-5556980"/>
            <a:chExt cx="6556983" cy="12066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320000">
              <a:off x="11602525" y="-5556980"/>
              <a:ext cx="6556983" cy="120662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776" y="422808"/>
            <a:ext cx="1279616" cy="454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310644" y="4397741"/>
            <a:ext cx="6985483" cy="8004546"/>
            <a:chOff x="-2310644" y="4397741"/>
            <a:chExt cx="6985483" cy="80045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440000">
              <a:off x="-2310644" y="4397741"/>
              <a:ext cx="6985483" cy="80045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2811" y="4352426"/>
            <a:ext cx="4973327" cy="4973327"/>
            <a:chOff x="572811" y="4352426"/>
            <a:chExt cx="4973327" cy="49733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811" y="4352426"/>
              <a:ext cx="4973327" cy="49733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07171" y="3293181"/>
            <a:ext cx="8283634" cy="29178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31852" y="5959641"/>
            <a:ext cx="12158040" cy="235088"/>
            <a:chOff x="5431852" y="5959641"/>
            <a:chExt cx="12158040" cy="235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1852" y="5959641"/>
              <a:ext cx="12158040" cy="2350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19672" y="6377690"/>
            <a:ext cx="3707872" cy="1100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3082" y="-998015"/>
            <a:ext cx="3605127" cy="3605127"/>
            <a:chOff x="8363082" y="-998015"/>
            <a:chExt cx="3605127" cy="3605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082" y="-998015"/>
              <a:ext cx="3605127" cy="3605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5821" y="4216978"/>
            <a:ext cx="3485490" cy="3942222"/>
            <a:chOff x="9515821" y="4216978"/>
            <a:chExt cx="3485490" cy="3942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3076" y="2379925"/>
              <a:ext cx="6970980" cy="78844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5821" y="4216978"/>
              <a:ext cx="3485490" cy="3942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062" y="8838607"/>
            <a:ext cx="18587839" cy="191808"/>
            <a:chOff x="-151062" y="8838607"/>
            <a:chExt cx="18587839" cy="1918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1062" y="8838607"/>
              <a:ext cx="18587839" cy="1918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9519" y="8838607"/>
            <a:ext cx="228571" cy="228571"/>
            <a:chOff x="11239519" y="8838607"/>
            <a:chExt cx="228571" cy="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9519" y="8838607"/>
              <a:ext cx="228571" cy="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5928" y="8838607"/>
            <a:ext cx="228571" cy="228571"/>
            <a:chOff x="6795928" y="8838607"/>
            <a:chExt cx="228571" cy="2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5928" y="8838607"/>
              <a:ext cx="228571" cy="2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168" y="556908"/>
            <a:ext cx="4011787" cy="1463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905" y="4150311"/>
            <a:ext cx="3485490" cy="3942222"/>
            <a:chOff x="961905" y="4150311"/>
            <a:chExt cx="3485490" cy="39422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840" y="2313258"/>
              <a:ext cx="6970980" cy="78844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05" y="4150311"/>
              <a:ext cx="3485490" cy="39422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0214" y="4648099"/>
            <a:ext cx="1303688" cy="12837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353" y="5831001"/>
            <a:ext cx="930930" cy="50474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6984" y="6492060"/>
            <a:ext cx="1226635" cy="4698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33674" y="4198905"/>
            <a:ext cx="3485490" cy="3942222"/>
            <a:chOff x="5233674" y="4198905"/>
            <a:chExt cx="3485490" cy="39422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0929" y="2361852"/>
              <a:ext cx="6970980" cy="788444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3674" y="4198905"/>
              <a:ext cx="3485490" cy="39422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07157" y="4648100"/>
            <a:ext cx="1281764" cy="12837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1296" y="5831001"/>
            <a:ext cx="1515244" cy="8063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6738" y="4648100"/>
            <a:ext cx="1278088" cy="12837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0858" y="5831001"/>
            <a:ext cx="1812853" cy="50474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83489" y="6492060"/>
            <a:ext cx="1444216" cy="46989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3489" y="6855194"/>
            <a:ext cx="1226635" cy="46989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22583" y="4198905"/>
            <a:ext cx="3485490" cy="3942222"/>
            <a:chOff x="13822583" y="4198905"/>
            <a:chExt cx="3485490" cy="39422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9838" y="2361852"/>
              <a:ext cx="6970980" cy="788444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93394" y="4648100"/>
            <a:ext cx="1398059" cy="128376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67525" y="5831001"/>
            <a:ext cx="1946977" cy="5047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52337" y="8838607"/>
            <a:ext cx="228571" cy="228571"/>
            <a:chOff x="2352337" y="8838607"/>
            <a:chExt cx="228571" cy="2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337" y="8838607"/>
              <a:ext cx="228571" cy="2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83110" y="8838607"/>
            <a:ext cx="228571" cy="228571"/>
            <a:chOff x="15683110" y="8838607"/>
            <a:chExt cx="228571" cy="2285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3110" y="8838607"/>
              <a:ext cx="228571" cy="2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121450" cy="10285714"/>
            <a:chOff x="0" y="0"/>
            <a:chExt cx="1112145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8581" y="-5153896"/>
              <a:ext cx="22242899" cy="205714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121450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54858" y="2032046"/>
            <a:ext cx="3505310" cy="76623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323" y="765783"/>
            <a:ext cx="3482557" cy="11436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0609" y="3317045"/>
            <a:ext cx="1545843" cy="6309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6325" y="3879001"/>
            <a:ext cx="6111615" cy="12046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5894" y="3539901"/>
            <a:ext cx="1199568" cy="847094"/>
            <a:chOff x="1505894" y="3539901"/>
            <a:chExt cx="1199568" cy="8470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894" y="3539901"/>
              <a:ext cx="1199568" cy="8470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54105" y="2030861"/>
            <a:ext cx="768224" cy="5714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95373" y="5975918"/>
            <a:ext cx="1802967" cy="5714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1087" y="6545906"/>
            <a:ext cx="6703510" cy="2751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5894" y="6201878"/>
            <a:ext cx="1009095" cy="859599"/>
            <a:chOff x="1505894" y="6201878"/>
            <a:chExt cx="1009095" cy="859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5894" y="6201878"/>
              <a:ext cx="1009095" cy="859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99456" y="5459114"/>
            <a:ext cx="5846307" cy="2168656"/>
            <a:chOff x="11699456" y="5459114"/>
            <a:chExt cx="5846307" cy="21686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6394" y="4548150"/>
              <a:ext cx="11692613" cy="433731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99456" y="5459114"/>
              <a:ext cx="5846307" cy="2168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864" y="3871540"/>
            <a:ext cx="5846307" cy="2168656"/>
            <a:chOff x="748864" y="3871540"/>
            <a:chExt cx="5846307" cy="21686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74382" y="2960576"/>
              <a:ext cx="11692613" cy="433731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864" y="3871540"/>
              <a:ext cx="5846307" cy="216865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322" y="765782"/>
            <a:ext cx="7604149" cy="1277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72944" y="3120885"/>
            <a:ext cx="5955585" cy="5955585"/>
            <a:chOff x="5872944" y="3120885"/>
            <a:chExt cx="5955585" cy="59555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2944" y="3120885"/>
              <a:ext cx="5955585" cy="5955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6967" y="4244043"/>
            <a:ext cx="3700401" cy="3700401"/>
            <a:chOff x="7026967" y="4244043"/>
            <a:chExt cx="3700401" cy="37004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6767" y="2393842"/>
              <a:ext cx="7400801" cy="740080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6967" y="4244043"/>
              <a:ext cx="3700401" cy="37004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5101" y="3370062"/>
            <a:ext cx="1927767" cy="1927767"/>
            <a:chOff x="5385101" y="3370062"/>
            <a:chExt cx="1927767" cy="19277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21218" y="2406179"/>
              <a:ext cx="3855533" cy="3855533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5101" y="3370062"/>
              <a:ext cx="1927767" cy="1927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1279" y="4950538"/>
            <a:ext cx="1927767" cy="1927767"/>
            <a:chOff x="10981279" y="4950538"/>
            <a:chExt cx="1927767" cy="19277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7395" y="3986654"/>
              <a:ext cx="3855533" cy="385553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1279" y="4950538"/>
              <a:ext cx="1927767" cy="192776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5249" y="5234335"/>
            <a:ext cx="3150957" cy="17459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68253" y="3543587"/>
            <a:ext cx="872758" cy="4919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4325" y="4151458"/>
            <a:ext cx="4094739" cy="17269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2858" y="5868858"/>
            <a:ext cx="4388387" cy="14253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37482" y="3766392"/>
            <a:ext cx="1605439" cy="1605439"/>
            <a:chOff x="5537482" y="3766392"/>
            <a:chExt cx="1605439" cy="160543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7482" y="3766392"/>
              <a:ext cx="1605439" cy="160543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69809" y="5122735"/>
            <a:ext cx="876234" cy="4919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39076" y="5345539"/>
            <a:ext cx="1605439" cy="1605439"/>
            <a:chOff x="11139076" y="5345539"/>
            <a:chExt cx="1605439" cy="16054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39076" y="5345539"/>
              <a:ext cx="1605439" cy="1605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8113" y="7805046"/>
            <a:ext cx="5846307" cy="2168656"/>
            <a:chOff x="1078113" y="7805046"/>
            <a:chExt cx="5846307" cy="21686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45132" y="6894082"/>
              <a:ext cx="11692613" cy="433731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113" y="7805046"/>
              <a:ext cx="5846307" cy="21686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14350" y="7303568"/>
            <a:ext cx="1927767" cy="1927767"/>
            <a:chOff x="5714350" y="7303568"/>
            <a:chExt cx="1927767" cy="19277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0467" y="6339685"/>
              <a:ext cx="3855533" cy="385553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4350" y="7303568"/>
              <a:ext cx="1927767" cy="192776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97501" y="7477091"/>
            <a:ext cx="878606" cy="4919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7187" y="8214791"/>
            <a:ext cx="4217158" cy="14253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66731" y="7699899"/>
            <a:ext cx="1605439" cy="1605439"/>
            <a:chOff x="5866731" y="7699899"/>
            <a:chExt cx="1605439" cy="160543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6731" y="7699899"/>
              <a:ext cx="1605439" cy="160543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4763" y="1861059"/>
            <a:ext cx="9870766" cy="117766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86395" y="9346098"/>
            <a:ext cx="8033368" cy="7304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319" y="2347175"/>
            <a:ext cx="4100610" cy="1092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2105" y="3301198"/>
            <a:ext cx="7775815" cy="4614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55520" y="4290110"/>
            <a:ext cx="4904035" cy="10225334"/>
            <a:chOff x="2355520" y="4290110"/>
            <a:chExt cx="4904035" cy="102253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5520" y="4290110"/>
              <a:ext cx="4904035" cy="10225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26159" y="4290110"/>
            <a:ext cx="4904035" cy="10225334"/>
            <a:chOff x="11026159" y="4290110"/>
            <a:chExt cx="4904035" cy="10225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6159" y="4290110"/>
              <a:ext cx="4904035" cy="10225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8335" y="5888325"/>
            <a:ext cx="3399684" cy="3399684"/>
            <a:chOff x="11778335" y="5888325"/>
            <a:chExt cx="3399684" cy="33996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78335" y="5888325"/>
              <a:ext cx="3399684" cy="33996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6572" y="8738896"/>
            <a:ext cx="3314225" cy="7854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95430" y="6903898"/>
            <a:ext cx="3886701" cy="1051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19309" y="5645374"/>
            <a:ext cx="4579330" cy="70231"/>
            <a:chOff x="2519309" y="5645374"/>
            <a:chExt cx="4579330" cy="702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9309" y="5645374"/>
              <a:ext cx="4579330" cy="702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69453" y="6117483"/>
            <a:ext cx="541306" cy="541306"/>
            <a:chOff x="4969453" y="6117483"/>
            <a:chExt cx="541306" cy="5413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9453" y="6117483"/>
              <a:ext cx="541306" cy="5413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430" y="6191717"/>
            <a:ext cx="2244234" cy="4614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5430" y="5786917"/>
            <a:ext cx="2421939" cy="461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48307" y="8150459"/>
            <a:ext cx="2705629" cy="1380501"/>
            <a:chOff x="3348307" y="8150459"/>
            <a:chExt cx="2705629" cy="13805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8307" y="8150459"/>
              <a:ext cx="2705629" cy="1380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95555" y="6360434"/>
            <a:ext cx="5094605" cy="596282"/>
            <a:chOff x="6595555" y="6360434"/>
            <a:chExt cx="5094605" cy="5962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5555" y="6360434"/>
              <a:ext cx="5094605" cy="5962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95555" y="8393409"/>
            <a:ext cx="5094605" cy="596282"/>
            <a:chOff x="6595555" y="8393409"/>
            <a:chExt cx="5094605" cy="5962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95555" y="8393409"/>
              <a:ext cx="5094605" cy="59628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21458" y="5893978"/>
            <a:ext cx="1690880" cy="6857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61936" y="7908853"/>
            <a:ext cx="2780128" cy="6857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7873" y="9709312"/>
            <a:ext cx="4579330" cy="70231"/>
            <a:chOff x="2517873" y="9709312"/>
            <a:chExt cx="4579330" cy="702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17873" y="9709312"/>
              <a:ext cx="4579330" cy="702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68957" y="5280866"/>
            <a:ext cx="1619793" cy="324269"/>
            <a:chOff x="4068957" y="5280866"/>
            <a:chExt cx="1619793" cy="3242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4672" y="5246582"/>
              <a:ext cx="1427634" cy="46140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355416" y="5280866"/>
              <a:ext cx="331854" cy="321484"/>
              <a:chOff x="5355416" y="5280866"/>
              <a:chExt cx="331854" cy="3214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355416" y="5280866"/>
                <a:ext cx="331854" cy="3214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186982" y="5335848"/>
            <a:ext cx="4582389" cy="4504636"/>
            <a:chOff x="11186982" y="5335848"/>
            <a:chExt cx="4582389" cy="45046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188419" y="5700356"/>
              <a:ext cx="4579330" cy="70231"/>
              <a:chOff x="11188419" y="5700356"/>
              <a:chExt cx="4579330" cy="7023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88419" y="5700356"/>
                <a:ext cx="4579330" cy="7023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186982" y="9764294"/>
              <a:ext cx="4579330" cy="70231"/>
              <a:chOff x="11186982" y="9764294"/>
              <a:chExt cx="4579330" cy="702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86982" y="9764294"/>
                <a:ext cx="4579330" cy="7023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703782" y="5301564"/>
              <a:ext cx="1427472" cy="461406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024526" y="5335848"/>
              <a:ext cx="331854" cy="321484"/>
              <a:chOff x="14024526" y="5335848"/>
              <a:chExt cx="331854" cy="321484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24526" y="5335848"/>
                <a:ext cx="331854" cy="321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34884" y="3183453"/>
            <a:ext cx="4106061" cy="4701955"/>
            <a:chOff x="10534884" y="3183453"/>
            <a:chExt cx="4106061" cy="47019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7743" y="3126312"/>
              <a:ext cx="4307261" cy="118089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1776935" y="5135693"/>
              <a:ext cx="1621974" cy="740571"/>
              <a:chOff x="11776935" y="5135693"/>
              <a:chExt cx="1621974" cy="74057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1776935" y="5135693"/>
                <a:ext cx="1621974" cy="740571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757" y="6798021"/>
              <a:ext cx="3956871" cy="1180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8411" y="2244893"/>
            <a:ext cx="6579076" cy="6579076"/>
            <a:chOff x="2878411" y="2244893"/>
            <a:chExt cx="6579076" cy="6579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8411" y="2244893"/>
              <a:ext cx="6579076" cy="65790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25849" y="5339768"/>
            <a:ext cx="3484200" cy="3484200"/>
            <a:chOff x="4425849" y="5339768"/>
            <a:chExt cx="3484200" cy="34842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5849" y="5339768"/>
              <a:ext cx="3484200" cy="348420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6730" y="6185714"/>
            <a:ext cx="3225377" cy="18647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58584" y="3418945"/>
            <a:ext cx="3616967" cy="18647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030" y="6445162"/>
            <a:ext cx="6742973" cy="3163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60939" y="2149922"/>
            <a:ext cx="4580952" cy="4352381"/>
            <a:chOff x="6960939" y="2149922"/>
            <a:chExt cx="4580952" cy="43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960939" y="2149922"/>
              <a:ext cx="4580952" cy="4352381"/>
              <a:chOff x="6960939" y="2149922"/>
              <a:chExt cx="4580952" cy="435238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960939" y="2149922"/>
                <a:ext cx="4575252" cy="4346489"/>
                <a:chOff x="6960939" y="2149922"/>
                <a:chExt cx="4575252" cy="4346489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960939" y="2149922"/>
                  <a:ext cx="4575252" cy="4346489"/>
                </a:xfrm>
                <a:prstGeom prst="rect">
                  <a:avLst/>
                </a:prstGeom>
              </p:spPr>
            </p:pic>
          </p:grpSp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20241" y="2359674"/>
                <a:ext cx="1086958" cy="663472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7208100" y="2908867"/>
                <a:ext cx="4030694" cy="112823"/>
                <a:chOff x="7208100" y="2908867"/>
                <a:chExt cx="4030694" cy="11282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208100" y="2908867"/>
                  <a:ext cx="4030694" cy="11282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296012" y="3183897"/>
                <a:ext cx="535960" cy="535957"/>
                <a:chOff x="7296012" y="3183897"/>
                <a:chExt cx="535960" cy="535957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296012" y="3183897"/>
                  <a:ext cx="535960" cy="535957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19467" y="3113996"/>
                <a:ext cx="1042596" cy="720139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20242" y="3773977"/>
                <a:ext cx="3706139" cy="2162072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7233218" y="5821769"/>
                <a:ext cx="4030694" cy="112823"/>
                <a:chOff x="7233218" y="5821769"/>
                <a:chExt cx="4030694" cy="11282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7233218" y="5821769"/>
                  <a:ext cx="4030694" cy="11282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0727197" y="5563691"/>
              <a:ext cx="219235" cy="207843"/>
              <a:chOff x="10727197" y="5563691"/>
              <a:chExt cx="219235" cy="2078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27197" y="5563691"/>
                <a:ext cx="219235" cy="20784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95544" y="5524158"/>
              <a:ext cx="220102" cy="383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6074" y="2743824"/>
            <a:ext cx="14473566" cy="6368881"/>
            <a:chOff x="1906074" y="2743824"/>
            <a:chExt cx="14473566" cy="63688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954470" y="2743824"/>
              <a:ext cx="7425170" cy="6368881"/>
              <a:chOff x="8954470" y="2743824"/>
              <a:chExt cx="7425170" cy="636888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0172252" y="2743824"/>
                <a:ext cx="4575252" cy="4346489"/>
                <a:chOff x="10172252" y="2743824"/>
                <a:chExt cx="4575252" cy="434648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172252" y="2743824"/>
                  <a:ext cx="4575252" cy="434648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1649981" y="3085084"/>
                <a:ext cx="1619793" cy="324269"/>
                <a:chOff x="11649981" y="3085084"/>
                <a:chExt cx="1619793" cy="32426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615696" y="3050800"/>
                  <a:ext cx="1428091" cy="459987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12936441" y="3085084"/>
                  <a:ext cx="331854" cy="321484"/>
                  <a:chOff x="12936441" y="3085084"/>
                  <a:chExt cx="331854" cy="321484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2936441" y="3085084"/>
                    <a:ext cx="331854" cy="3214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6" name="그룹 1006"/>
              <p:cNvGrpSpPr/>
              <p:nvPr/>
            </p:nvGrpSpPr>
            <p:grpSpPr>
              <a:xfrm>
                <a:off x="10444530" y="3502768"/>
                <a:ext cx="4030694" cy="112823"/>
                <a:chOff x="10444530" y="3502768"/>
                <a:chExt cx="4030694" cy="11282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444530" y="3502768"/>
                  <a:ext cx="4030694" cy="11282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0431972" y="6277578"/>
                <a:ext cx="4030694" cy="112823"/>
                <a:chOff x="10431972" y="6277578"/>
                <a:chExt cx="4030694" cy="11282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431972" y="6277578"/>
                  <a:ext cx="4030694" cy="112823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89766" y="4103948"/>
                <a:ext cx="2930615" cy="135309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89766" y="3699145"/>
                <a:ext cx="2201072" cy="461406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897329" y="7010349"/>
                <a:ext cx="7551252" cy="2216852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89766" y="5373633"/>
                <a:ext cx="3004311" cy="7502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906074" y="2743824"/>
              <a:ext cx="7060958" cy="5866533"/>
              <a:chOff x="1906074" y="2743824"/>
              <a:chExt cx="7060958" cy="58665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8933" y="7033174"/>
                <a:ext cx="6335223" cy="1676061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3148971" y="2743824"/>
                <a:ext cx="4580952" cy="4352381"/>
                <a:chOff x="3148971" y="2743824"/>
                <a:chExt cx="4580952" cy="4352381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3148971" y="2743824"/>
                  <a:ext cx="4575252" cy="4346489"/>
                  <a:chOff x="3148971" y="2743824"/>
                  <a:chExt cx="4575252" cy="4346489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3148971" y="2743824"/>
                    <a:ext cx="4575252" cy="43464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4626700" y="3085084"/>
                  <a:ext cx="1619793" cy="324269"/>
                  <a:chOff x="4626700" y="3085084"/>
                  <a:chExt cx="1619793" cy="324269"/>
                </a:xfrm>
              </p:grpSpPr>
              <p:pic>
                <p:nvPicPr>
                  <p:cNvPr id="32" name="Object 31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4592416" y="3050800"/>
                    <a:ext cx="1427472" cy="461406"/>
                  </a:xfrm>
                  <a:prstGeom prst="rect">
                    <a:avLst/>
                  </a:prstGeom>
                </p:spPr>
              </p:pic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5913160" y="3085084"/>
                    <a:ext cx="331854" cy="321484"/>
                    <a:chOff x="5913160" y="3085084"/>
                    <a:chExt cx="331854" cy="321484"/>
                  </a:xfrm>
                </p:grpSpPr>
                <p:pic>
                  <p:nvPicPr>
                    <p:cNvPr id="34" name="Object 33"/>
                    <p:cNvPicPr>
                      <a:picLocks noChangeAspect="1"/>
                    </p:cNvPicPr>
                    <p:nvPr/>
                  </p:nvPicPr>
                  <p:blipFill>
                    <a:blip r:embed="rId5" cstate="print"/>
                    <a:stretch>
                      <a:fillRect/>
                    </a:stretch>
                  </p:blipFill>
                  <p:spPr>
                    <a:xfrm>
                      <a:off x="5913160" y="3085084"/>
                      <a:ext cx="331854" cy="32148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421250" y="3502768"/>
                  <a:ext cx="4030694" cy="112823"/>
                  <a:chOff x="3421250" y="3502768"/>
                  <a:chExt cx="4030694" cy="112823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3421250" y="3502768"/>
                    <a:ext cx="4030694" cy="1128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3421250" y="5908218"/>
                  <a:ext cx="4030694" cy="112823"/>
                  <a:chOff x="3421250" y="5908218"/>
                  <a:chExt cx="4030694" cy="112823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3421250" y="5908218"/>
                    <a:ext cx="4030694" cy="11282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466517" y="4816129"/>
                  <a:ext cx="3886701" cy="1051672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3466517" y="4103948"/>
                  <a:ext cx="2244234" cy="461406"/>
                </a:xfrm>
                <a:prstGeom prst="rect">
                  <a:avLst/>
                </a:prstGeom>
              </p:spPr>
            </p:pic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3466517" y="3699148"/>
                  <a:ext cx="2421939" cy="461406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466513" y="6049555"/>
                  <a:ext cx="1956215" cy="750263"/>
                </a:xfrm>
                <a:prstGeom prst="rect">
                  <a:avLst/>
                </a:prstGeom>
              </p:spPr>
            </p:pic>
            <p:grpSp>
              <p:nvGrpSpPr>
                <p:cNvPr id="1015" name="그룹 1015"/>
                <p:cNvGrpSpPr/>
                <p:nvPr/>
              </p:nvGrpSpPr>
              <p:grpSpPr>
                <a:xfrm>
                  <a:off x="5606897" y="4023843"/>
                  <a:ext cx="541306" cy="541306"/>
                  <a:chOff x="5606897" y="4023843"/>
                  <a:chExt cx="541306" cy="541306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5606897" y="4023843"/>
                    <a:ext cx="541306" cy="541306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16" name="그룹 1016"/>
          <p:cNvGrpSpPr/>
          <p:nvPr/>
        </p:nvGrpSpPr>
        <p:grpSpPr>
          <a:xfrm>
            <a:off x="12091441" y="3700538"/>
            <a:ext cx="570015" cy="403005"/>
            <a:chOff x="12091441" y="3700538"/>
            <a:chExt cx="570015" cy="4030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91441" y="3700538"/>
              <a:ext cx="570015" cy="403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2323" y="765783"/>
            <a:ext cx="4149738" cy="1943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56235" y="3323810"/>
            <a:ext cx="4580952" cy="4352381"/>
            <a:chOff x="2856235" y="3323810"/>
            <a:chExt cx="4580952" cy="435238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56235" y="3323810"/>
              <a:ext cx="4580952" cy="4352381"/>
              <a:chOff x="2856235" y="3323810"/>
              <a:chExt cx="4580952" cy="435238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856235" y="3323810"/>
                <a:ext cx="4575252" cy="4346489"/>
                <a:chOff x="2856235" y="3323810"/>
                <a:chExt cx="4575252" cy="4346489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856235" y="3323810"/>
                  <a:ext cx="4575252" cy="434648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4333964" y="3665070"/>
                <a:ext cx="1619793" cy="324269"/>
                <a:chOff x="4333964" y="3665070"/>
                <a:chExt cx="1619793" cy="32426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299680" y="3630785"/>
                  <a:ext cx="1428091" cy="459987"/>
                </a:xfrm>
                <a:prstGeom prst="rect">
                  <a:avLst/>
                </a:prstGeom>
              </p:spPr>
            </p:pic>
            <p:grpSp>
              <p:nvGrpSpPr>
                <p:cNvPr id="1005" name="그룹 1005"/>
                <p:cNvGrpSpPr/>
                <p:nvPr/>
              </p:nvGrpSpPr>
              <p:grpSpPr>
                <a:xfrm>
                  <a:off x="5620424" y="3665070"/>
                  <a:ext cx="331854" cy="321484"/>
                  <a:chOff x="5620424" y="3665070"/>
                  <a:chExt cx="331854" cy="321484"/>
                </a:xfrm>
              </p:grpSpPr>
              <p:pic>
                <p:nvPicPr>
                  <p:cNvPr id="11" name="Object 10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5620424" y="3665070"/>
                    <a:ext cx="331854" cy="3214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6" name="그룹 1006"/>
              <p:cNvGrpSpPr/>
              <p:nvPr/>
            </p:nvGrpSpPr>
            <p:grpSpPr>
              <a:xfrm>
                <a:off x="3128514" y="4082754"/>
                <a:ext cx="4030694" cy="112823"/>
                <a:chOff x="3128514" y="4082754"/>
                <a:chExt cx="4030694" cy="11282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128514" y="4082754"/>
                  <a:ext cx="4030694" cy="11282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128514" y="6488204"/>
                <a:ext cx="4030694" cy="112823"/>
                <a:chOff x="3128514" y="6488204"/>
                <a:chExt cx="4030694" cy="11282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128514" y="6488204"/>
                  <a:ext cx="4030694" cy="112823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73781" y="5396115"/>
                <a:ext cx="3888863" cy="104568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73781" y="4683934"/>
                <a:ext cx="2245444" cy="459987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73781" y="4279134"/>
                <a:ext cx="2423396" cy="459987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73777" y="6629541"/>
                <a:ext cx="1957301" cy="7599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319641" y="4628946"/>
              <a:ext cx="541306" cy="541306"/>
              <a:chOff x="5319641" y="4628946"/>
              <a:chExt cx="541306" cy="54130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19641" y="4628946"/>
                <a:ext cx="541306" cy="541306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69161" y="3935585"/>
            <a:ext cx="5600090" cy="31587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82908" y="4657004"/>
            <a:ext cx="2054059" cy="485853"/>
            <a:chOff x="3782908" y="4657004"/>
            <a:chExt cx="2054059" cy="485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82908" y="4657004"/>
              <a:ext cx="2054059" cy="485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limoze0327</cp:lastModifiedBy>
  <cp:revision>2</cp:revision>
  <dcterms:created xsi:type="dcterms:W3CDTF">2022-05-13T20:20:46Z</dcterms:created>
  <dcterms:modified xsi:type="dcterms:W3CDTF">2022-05-13T11:39:28Z</dcterms:modified>
</cp:coreProperties>
</file>